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450" r:id="rId2"/>
    <p:sldId id="492" r:id="rId3"/>
  </p:sldIdLst>
  <p:sldSz cx="9144000" cy="5143500" type="screen16x9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89B"/>
    <a:srgbClr val="080371"/>
    <a:srgbClr val="05023C"/>
    <a:srgbClr val="0C1526"/>
    <a:srgbClr val="04135C"/>
    <a:srgbClr val="FCDE04"/>
    <a:srgbClr val="F27BF5"/>
    <a:srgbClr val="07D783"/>
    <a:srgbClr val="FF0909"/>
    <a:srgbClr val="1AD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9855" autoAdjust="0"/>
  </p:normalViewPr>
  <p:slideViewPr>
    <p:cSldViewPr>
      <p:cViewPr varScale="1">
        <p:scale>
          <a:sx n="152" d="100"/>
          <a:sy n="152" d="100"/>
        </p:scale>
        <p:origin x="318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9798B-56DC-405E-99B6-A23D7965330B}" type="datetimeFigureOut">
              <a:rPr lang="tr-TR" smtClean="0"/>
              <a:pPr/>
              <a:t>13.07.2023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6BB5E-3DAA-46A8-9565-4288D520B48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00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6BB5E-3DAA-46A8-9565-4288D520B487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9931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6BB5E-3DAA-46A8-9565-4288D520B487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2136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9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5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6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7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6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3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0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7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50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14C1-7866-4522-9253-36309556C59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0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414C1-7866-4522-9253-36309556C59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A7C5C-CE20-4464-8069-CFE82B603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8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43"/>
            <a:ext cx="9144000" cy="514618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990600" y="2038350"/>
            <a:ext cx="518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tr-TR" sz="2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Başlık Alanı</a:t>
            </a:r>
            <a:endParaRPr lang="tr-TR" sz="2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87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1"/>
          <p:cNvSpPr>
            <a:spLocks noGrp="1"/>
          </p:cNvSpPr>
          <p:nvPr>
            <p:ph sz="quarter" idx="4"/>
          </p:nvPr>
        </p:nvSpPr>
        <p:spPr>
          <a:xfrm>
            <a:off x="304800" y="1352550"/>
            <a:ext cx="8537575" cy="2963863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Yazı alanı</a:t>
            </a:r>
            <a:endParaRPr lang="tr-TR" dirty="0"/>
          </a:p>
        </p:txBody>
      </p:sp>
      <p:sp>
        <p:nvSpPr>
          <p:cNvPr id="8" name="İçerik Yer Tutucusu 1"/>
          <p:cNvSpPr>
            <a:spLocks noGrp="1"/>
          </p:cNvSpPr>
          <p:nvPr>
            <p:ph sz="quarter" idx="4"/>
          </p:nvPr>
        </p:nvSpPr>
        <p:spPr>
          <a:xfrm>
            <a:off x="1143000" y="438151"/>
            <a:ext cx="4114800" cy="533400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</a:rPr>
              <a:t>Başlık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452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6782</TotalTime>
  <Words>8</Words>
  <Application>Microsoft Office PowerPoint</Application>
  <PresentationFormat>Ekran Gösterisi (16:9)</PresentationFormat>
  <Paragraphs>6</Paragraphs>
  <Slides>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Arial</vt:lpstr>
      <vt:lpstr>Calibri</vt:lpstr>
      <vt:lpstr>Segoe UI</vt:lpstr>
      <vt:lpstr>Office Theme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eclipse</dc:creator>
  <cp:lastModifiedBy>user</cp:lastModifiedBy>
  <cp:revision>566</cp:revision>
  <dcterms:created xsi:type="dcterms:W3CDTF">2011-07-05T22:06:58Z</dcterms:created>
  <dcterms:modified xsi:type="dcterms:W3CDTF">2023-07-13T11:18:40Z</dcterms:modified>
</cp:coreProperties>
</file>